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96" r:id="rId2"/>
    <p:sldId id="297" r:id="rId3"/>
    <p:sldId id="298" r:id="rId4"/>
  </p:sldIdLst>
  <p:sldSz cx="13003213" cy="9756775"/>
  <p:notesSz cx="6858000" cy="9144000"/>
  <p:defaultTextStyle>
    <a:defPPr>
      <a:defRPr lang="es-ES"/>
    </a:defPPr>
    <a:lvl1pPr marL="0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0276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0551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0827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01102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51378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01653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51929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02204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cción predeterminada" id="{91441671-8DBE-4742-A1C6-6DE310B4EBA9}">
          <p14:sldIdLst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CC8E6"/>
    <a:srgbClr val="F97FC5"/>
    <a:srgbClr val="FF0088"/>
    <a:srgbClr val="FF98E8"/>
    <a:srgbClr val="FF5BDA"/>
    <a:srgbClr val="FF13A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7002" autoAdjust="0"/>
    <p:restoredTop sz="98276" autoAdjust="0"/>
  </p:normalViewPr>
  <p:slideViewPr>
    <p:cSldViewPr snapToGrid="0" snapToObjects="1">
      <p:cViewPr>
        <p:scale>
          <a:sx n="60" d="100"/>
          <a:sy n="60" d="100"/>
        </p:scale>
        <p:origin x="-2094" y="-708"/>
      </p:cViewPr>
      <p:guideLst>
        <p:guide orient="horz" pos="3073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092A8-BC58-448D-8550-EA557DF2DEA0}" type="datetimeFigureOut">
              <a:rPr lang="es-CO" smtClean="0"/>
              <a:pPr/>
              <a:t>27/06/2016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8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7B753-8C8D-4D24-BFA8-F316B774220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altLang="es-E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7F34AA-773F-4031-8CE3-A6C89D35D13F}" type="slidenum">
              <a:rPr lang="es-ES" altLang="es-ES" smtClean="0"/>
              <a:pPr/>
              <a:t>1</a:t>
            </a:fld>
            <a:endParaRPr lang="es-ES" alt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alt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54BF67-E89A-41FD-90DF-373167D0E7B1}" type="slidenum">
              <a:rPr lang="es-ES" altLang="es-ES" smtClean="0"/>
              <a:pPr/>
              <a:t>2</a:t>
            </a:fld>
            <a:endParaRPr lang="es-ES" alt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altLang="es-ES" smtClean="0"/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8CA056-C667-42B9-BA14-844E4B199FCF}" type="slidenum">
              <a:rPr lang="es-ES" altLang="es-ES" smtClean="0"/>
              <a:pPr/>
              <a:t>3</a:t>
            </a:fld>
            <a:endParaRPr lang="es-ES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5241" y="3030925"/>
            <a:ext cx="11052731" cy="209138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0482" y="5528839"/>
            <a:ext cx="9102249" cy="24933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651-8965-3D4E-93AF-CC9AB489E35C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9C45-3C70-C246-BD6A-C4E177F30B5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97821842"/>
      </p:ext>
    </p:extLst>
  </p:cSld>
  <p:clrMapOvr>
    <a:masterClrMapping/>
  </p:clrMapOvr>
  <p:transition spd="slow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651-8965-3D4E-93AF-CC9AB489E35C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9C45-3C70-C246-BD6A-C4E177F30B5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452065348"/>
      </p:ext>
    </p:extLst>
  </p:cSld>
  <p:clrMapOvr>
    <a:masterClrMapping/>
  </p:clrMapOvr>
  <p:transition spd="slow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27329" y="390724"/>
            <a:ext cx="2925723" cy="832487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50160" y="390724"/>
            <a:ext cx="8560449" cy="832487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651-8965-3D4E-93AF-CC9AB489E35C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9C45-3C70-C246-BD6A-C4E177F30B5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65275874"/>
      </p:ext>
    </p:extLst>
  </p:cSld>
  <p:clrMapOvr>
    <a:masterClrMapping/>
  </p:clrMapOvr>
  <p:transition spd="slow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651-8965-3D4E-93AF-CC9AB489E35C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9C45-3C70-C246-BD6A-C4E177F30B5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844336822"/>
      </p:ext>
    </p:extLst>
  </p:cSld>
  <p:clrMapOvr>
    <a:masterClrMapping/>
  </p:clrMapOvr>
  <p:transition spd="slow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64" y="6269632"/>
            <a:ext cx="11052731" cy="1937804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27164" y="4135338"/>
            <a:ext cx="11052731" cy="2134294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27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55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82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110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3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65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92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220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651-8965-3D4E-93AF-CC9AB489E35C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9C45-3C70-C246-BD6A-C4E177F30B5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66245403"/>
      </p:ext>
    </p:extLst>
  </p:cSld>
  <p:clrMapOvr>
    <a:masterClrMapping/>
  </p:clrMapOvr>
  <p:transition spd="slow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50161" y="2276581"/>
            <a:ext cx="5743086" cy="643902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609966" y="2276581"/>
            <a:ext cx="5743086" cy="643902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651-8965-3D4E-93AF-CC9AB489E35C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9C45-3C70-C246-BD6A-C4E177F30B5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552242900"/>
      </p:ext>
    </p:extLst>
  </p:cSld>
  <p:clrMapOvr>
    <a:masterClrMapping/>
  </p:clrMapOvr>
  <p:transition spd="slow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50161" y="2183982"/>
            <a:ext cx="5745344" cy="910180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76" indent="0">
              <a:buNone/>
              <a:defRPr sz="2800" b="1"/>
            </a:lvl2pPr>
            <a:lvl3pPr marL="1300551" indent="0">
              <a:buNone/>
              <a:defRPr sz="2600" b="1"/>
            </a:lvl3pPr>
            <a:lvl4pPr marL="1950827" indent="0">
              <a:buNone/>
              <a:defRPr sz="2300" b="1"/>
            </a:lvl4pPr>
            <a:lvl5pPr marL="2601102" indent="0">
              <a:buNone/>
              <a:defRPr sz="2300" b="1"/>
            </a:lvl5pPr>
            <a:lvl6pPr marL="3251378" indent="0">
              <a:buNone/>
              <a:defRPr sz="2300" b="1"/>
            </a:lvl6pPr>
            <a:lvl7pPr marL="3901653" indent="0">
              <a:buNone/>
              <a:defRPr sz="2300" b="1"/>
            </a:lvl7pPr>
            <a:lvl8pPr marL="4551929" indent="0">
              <a:buNone/>
              <a:defRPr sz="2300" b="1"/>
            </a:lvl8pPr>
            <a:lvl9pPr marL="5202204" indent="0">
              <a:buNone/>
              <a:defRPr sz="23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50161" y="3094162"/>
            <a:ext cx="5745344" cy="5621439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605452" y="2183982"/>
            <a:ext cx="5747601" cy="910180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76" indent="0">
              <a:buNone/>
              <a:defRPr sz="2800" b="1"/>
            </a:lvl2pPr>
            <a:lvl3pPr marL="1300551" indent="0">
              <a:buNone/>
              <a:defRPr sz="2600" b="1"/>
            </a:lvl3pPr>
            <a:lvl4pPr marL="1950827" indent="0">
              <a:buNone/>
              <a:defRPr sz="2300" b="1"/>
            </a:lvl4pPr>
            <a:lvl5pPr marL="2601102" indent="0">
              <a:buNone/>
              <a:defRPr sz="2300" b="1"/>
            </a:lvl5pPr>
            <a:lvl6pPr marL="3251378" indent="0">
              <a:buNone/>
              <a:defRPr sz="2300" b="1"/>
            </a:lvl6pPr>
            <a:lvl7pPr marL="3901653" indent="0">
              <a:buNone/>
              <a:defRPr sz="2300" b="1"/>
            </a:lvl7pPr>
            <a:lvl8pPr marL="4551929" indent="0">
              <a:buNone/>
              <a:defRPr sz="2300" b="1"/>
            </a:lvl8pPr>
            <a:lvl9pPr marL="5202204" indent="0">
              <a:buNone/>
              <a:defRPr sz="23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605452" y="3094162"/>
            <a:ext cx="5747601" cy="5621439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651-8965-3D4E-93AF-CC9AB489E35C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9C45-3C70-C246-BD6A-C4E177F30B5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165533727"/>
      </p:ext>
    </p:extLst>
  </p:cSld>
  <p:clrMapOvr>
    <a:masterClrMapping/>
  </p:clrMapOvr>
  <p:transition spd="slow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651-8965-3D4E-93AF-CC9AB489E35C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9C45-3C70-C246-BD6A-C4E177F30B5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18968325"/>
      </p:ext>
    </p:extLst>
  </p:cSld>
  <p:clrMapOvr>
    <a:masterClrMapping/>
  </p:clrMapOvr>
  <p:transition spd="slow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651-8965-3D4E-93AF-CC9AB489E35C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9C45-3C70-C246-BD6A-C4E177F30B5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76769064"/>
      </p:ext>
    </p:extLst>
  </p:cSld>
  <p:clrMapOvr>
    <a:masterClrMapping/>
  </p:clrMapOvr>
  <p:transition spd="slow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162" y="388464"/>
            <a:ext cx="4277967" cy="165323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83895" y="388465"/>
            <a:ext cx="7269157" cy="832713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50162" y="2041696"/>
            <a:ext cx="4277967" cy="6673906"/>
          </a:xfrm>
        </p:spPr>
        <p:txBody>
          <a:bodyPr/>
          <a:lstStyle>
            <a:lvl1pPr marL="0" indent="0">
              <a:buNone/>
              <a:defRPr sz="2000"/>
            </a:lvl1pPr>
            <a:lvl2pPr marL="650276" indent="0">
              <a:buNone/>
              <a:defRPr sz="1700"/>
            </a:lvl2pPr>
            <a:lvl3pPr marL="1300551" indent="0">
              <a:buNone/>
              <a:defRPr sz="1400"/>
            </a:lvl3pPr>
            <a:lvl4pPr marL="1950827" indent="0">
              <a:buNone/>
              <a:defRPr sz="1300"/>
            </a:lvl4pPr>
            <a:lvl5pPr marL="2601102" indent="0">
              <a:buNone/>
              <a:defRPr sz="1300"/>
            </a:lvl5pPr>
            <a:lvl6pPr marL="3251378" indent="0">
              <a:buNone/>
              <a:defRPr sz="1300"/>
            </a:lvl6pPr>
            <a:lvl7pPr marL="3901653" indent="0">
              <a:buNone/>
              <a:defRPr sz="1300"/>
            </a:lvl7pPr>
            <a:lvl8pPr marL="4551929" indent="0">
              <a:buNone/>
              <a:defRPr sz="1300"/>
            </a:lvl8pPr>
            <a:lvl9pPr marL="5202204" indent="0">
              <a:buNone/>
              <a:defRPr sz="1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651-8965-3D4E-93AF-CC9AB489E35C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9C45-3C70-C246-BD6A-C4E177F30B5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48293380"/>
      </p:ext>
    </p:extLst>
  </p:cSld>
  <p:clrMapOvr>
    <a:masterClrMapping/>
  </p:clrMapOvr>
  <p:transition spd="slow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8721" y="6829742"/>
            <a:ext cx="7801928" cy="80629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548721" y="871786"/>
            <a:ext cx="7801928" cy="5854065"/>
          </a:xfrm>
        </p:spPr>
        <p:txBody>
          <a:bodyPr/>
          <a:lstStyle>
            <a:lvl1pPr marL="0" indent="0">
              <a:buNone/>
              <a:defRPr sz="4600"/>
            </a:lvl1pPr>
            <a:lvl2pPr marL="650276" indent="0">
              <a:buNone/>
              <a:defRPr sz="4000"/>
            </a:lvl2pPr>
            <a:lvl3pPr marL="1300551" indent="0">
              <a:buNone/>
              <a:defRPr sz="3400"/>
            </a:lvl3pPr>
            <a:lvl4pPr marL="1950827" indent="0">
              <a:buNone/>
              <a:defRPr sz="2800"/>
            </a:lvl4pPr>
            <a:lvl5pPr marL="2601102" indent="0">
              <a:buNone/>
              <a:defRPr sz="2800"/>
            </a:lvl5pPr>
            <a:lvl6pPr marL="3251378" indent="0">
              <a:buNone/>
              <a:defRPr sz="2800"/>
            </a:lvl6pPr>
            <a:lvl7pPr marL="3901653" indent="0">
              <a:buNone/>
              <a:defRPr sz="2800"/>
            </a:lvl7pPr>
            <a:lvl8pPr marL="4551929" indent="0">
              <a:buNone/>
              <a:defRPr sz="2800"/>
            </a:lvl8pPr>
            <a:lvl9pPr marL="5202204" indent="0">
              <a:buNone/>
              <a:defRPr sz="28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48721" y="7636032"/>
            <a:ext cx="7801928" cy="1145065"/>
          </a:xfrm>
        </p:spPr>
        <p:txBody>
          <a:bodyPr/>
          <a:lstStyle>
            <a:lvl1pPr marL="0" indent="0">
              <a:buNone/>
              <a:defRPr sz="2000"/>
            </a:lvl1pPr>
            <a:lvl2pPr marL="650276" indent="0">
              <a:buNone/>
              <a:defRPr sz="1700"/>
            </a:lvl2pPr>
            <a:lvl3pPr marL="1300551" indent="0">
              <a:buNone/>
              <a:defRPr sz="1400"/>
            </a:lvl3pPr>
            <a:lvl4pPr marL="1950827" indent="0">
              <a:buNone/>
              <a:defRPr sz="1300"/>
            </a:lvl4pPr>
            <a:lvl5pPr marL="2601102" indent="0">
              <a:buNone/>
              <a:defRPr sz="1300"/>
            </a:lvl5pPr>
            <a:lvl6pPr marL="3251378" indent="0">
              <a:buNone/>
              <a:defRPr sz="1300"/>
            </a:lvl6pPr>
            <a:lvl7pPr marL="3901653" indent="0">
              <a:buNone/>
              <a:defRPr sz="1300"/>
            </a:lvl7pPr>
            <a:lvl8pPr marL="4551929" indent="0">
              <a:buNone/>
              <a:defRPr sz="1300"/>
            </a:lvl8pPr>
            <a:lvl9pPr marL="5202204" indent="0">
              <a:buNone/>
              <a:defRPr sz="1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651-8965-3D4E-93AF-CC9AB489E35C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9C45-3C70-C246-BD6A-C4E177F30B5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035363826"/>
      </p:ext>
    </p:extLst>
  </p:cSld>
  <p:clrMapOvr>
    <a:masterClrMapping/>
  </p:clrMapOvr>
  <p:transition spd="slow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51000">
              <a:schemeClr val="bg1">
                <a:lumMod val="95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50161" y="390723"/>
            <a:ext cx="11702892" cy="1626129"/>
          </a:xfrm>
          <a:prstGeom prst="rect">
            <a:avLst/>
          </a:prstGeom>
        </p:spPr>
        <p:txBody>
          <a:bodyPr vert="horz" lIns="130055" tIns="65028" rIns="130055" bIns="65028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50161" y="2276581"/>
            <a:ext cx="11702892" cy="6439021"/>
          </a:xfrm>
          <a:prstGeom prst="rect">
            <a:avLst/>
          </a:prstGeom>
        </p:spPr>
        <p:txBody>
          <a:bodyPr vert="horz" lIns="130055" tIns="65028" rIns="130055" bIns="65028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50161" y="9043086"/>
            <a:ext cx="3034083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0651-8965-3D4E-93AF-CC9AB489E35C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442765" y="9043086"/>
            <a:ext cx="4117684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318969" y="9043086"/>
            <a:ext cx="3034083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59C45-3C70-C246-BD6A-C4E177F30B5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1752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3"/>
  </p:transition>
  <p:txStyles>
    <p:titleStyle>
      <a:lvl1pPr algn="ctr" defTabSz="650276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707" indent="-487707" algn="l" defTabSz="650276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698" indent="-406422" algn="l" defTabSz="650276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89" indent="-325138" algn="l" defTabSz="650276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964" indent="-325138" algn="l" defTabSz="65027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240" indent="-325138" algn="l" defTabSz="650276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516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791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7067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7342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76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551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827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1102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378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653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929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2204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4 Imagen" descr="Fondo Power Point 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03213" cy="975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1" y="9248610"/>
            <a:ext cx="5892081" cy="40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55" tIns="65028" rIns="130055" bIns="65028"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s-CO" dirty="0">
                <a:solidFill>
                  <a:schemeClr val="bg1"/>
                </a:solidFill>
                <a:latin typeface="+mn-lt"/>
              </a:rPr>
              <a:t>CUIDA LA VIBRANTE ESCENCIA DE LA VIDA</a:t>
            </a:r>
            <a:endParaRPr lang="es-E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523779" y="3252247"/>
            <a:ext cx="10137489" cy="1990844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SzPct val="132000"/>
              <a:tabLst>
                <a:tab pos="0" algn="l"/>
                <a:tab pos="636728" algn="l"/>
                <a:tab pos="1275715" algn="l"/>
                <a:tab pos="1914700" algn="l"/>
                <a:tab pos="2553687" algn="l"/>
                <a:tab pos="3192672" algn="l"/>
                <a:tab pos="3831659" algn="l"/>
                <a:tab pos="4470644" algn="l"/>
                <a:tab pos="5109631" algn="l"/>
                <a:tab pos="5748617" algn="l"/>
                <a:tab pos="6387603" algn="l"/>
                <a:tab pos="7026589" algn="l"/>
                <a:tab pos="7665575" algn="l"/>
                <a:tab pos="8304561" algn="l"/>
                <a:tab pos="8943548" algn="l"/>
                <a:tab pos="9582533" algn="l"/>
                <a:tab pos="10221520" algn="l"/>
                <a:tab pos="10860505" algn="l"/>
                <a:tab pos="11499492" algn="l"/>
                <a:tab pos="12138477" algn="l"/>
                <a:tab pos="12777464" algn="l"/>
              </a:tabLst>
              <a:defRPr/>
            </a:pPr>
            <a:r>
              <a:rPr lang="es-MX" sz="4600" b="1" dirty="0">
                <a:solidFill>
                  <a:srgbClr val="000000"/>
                </a:solidFill>
                <a:latin typeface="Calibri" pitchFamily="34" charset="0"/>
              </a:rPr>
              <a:t>INFORME FINANCIERO </a:t>
            </a:r>
          </a:p>
          <a:p>
            <a:pPr algn="ctr">
              <a:buSzPct val="132000"/>
              <a:tabLst>
                <a:tab pos="0" algn="l"/>
                <a:tab pos="636728" algn="l"/>
                <a:tab pos="1275715" algn="l"/>
                <a:tab pos="1914700" algn="l"/>
                <a:tab pos="2553687" algn="l"/>
                <a:tab pos="3192672" algn="l"/>
                <a:tab pos="3831659" algn="l"/>
                <a:tab pos="4470644" algn="l"/>
                <a:tab pos="5109631" algn="l"/>
                <a:tab pos="5748617" algn="l"/>
                <a:tab pos="6387603" algn="l"/>
                <a:tab pos="7026589" algn="l"/>
                <a:tab pos="7665575" algn="l"/>
                <a:tab pos="8304561" algn="l"/>
                <a:tab pos="8943548" algn="l"/>
                <a:tab pos="9582533" algn="l"/>
                <a:tab pos="10221520" algn="l"/>
                <a:tab pos="10860505" algn="l"/>
                <a:tab pos="11499492" algn="l"/>
                <a:tab pos="12138477" algn="l"/>
                <a:tab pos="12777464" algn="l"/>
              </a:tabLst>
              <a:defRPr/>
            </a:pPr>
            <a:r>
              <a:rPr lang="es-MX" sz="4600" b="1" dirty="0">
                <a:solidFill>
                  <a:srgbClr val="000000"/>
                </a:solidFill>
                <a:latin typeface="Calibri" pitchFamily="34" charset="0"/>
              </a:rPr>
              <a:t> A 31 DE   MARZO 2016</a:t>
            </a:r>
            <a:endParaRPr lang="es-CO" sz="46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639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3510" y="153579"/>
            <a:ext cx="1573480" cy="107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AutoShape 2" descr="https://docs.google.com/?pid=explorer&amp;srcid=0B7OldtKC0UgQc3hUS256eXozejQ&amp;docid=6dd80ad2f66efd2e8aaf062109ca2719%7Ce8e7686c8e865da92d36b141f8167fdb&amp;a=bi&amp;pagenumber=4&amp;w=138"/>
          <p:cNvSpPr>
            <a:spLocks noChangeAspect="1" noChangeArrowheads="1"/>
          </p:cNvSpPr>
          <p:nvPr/>
        </p:nvSpPr>
        <p:spPr bwMode="auto">
          <a:xfrm>
            <a:off x="221235" y="-205525"/>
            <a:ext cx="433440" cy="43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55" tIns="65028" rIns="130055" bIns="65028"/>
          <a:lstStyle/>
          <a:p>
            <a:endParaRPr lang="es-CO" altLang="es-ES"/>
          </a:p>
        </p:txBody>
      </p:sp>
      <p:sp>
        <p:nvSpPr>
          <p:cNvPr id="16393" name="AutoShape 4" descr="https://docs.google.com/?pid=explorer&amp;srcid=0B7OldtKC0UgQc3hUS256eXozejQ&amp;docid=6dd80ad2f66efd2e8aaf062109ca2719%7Ce8e7686c8e865da92d36b141f8167fdb&amp;a=bi&amp;pagenumber=4&amp;w=138"/>
          <p:cNvSpPr>
            <a:spLocks noChangeAspect="1" noChangeArrowheads="1"/>
          </p:cNvSpPr>
          <p:nvPr/>
        </p:nvSpPr>
        <p:spPr bwMode="auto">
          <a:xfrm>
            <a:off x="221235" y="-205525"/>
            <a:ext cx="433440" cy="43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55" tIns="65028" rIns="130055" bIns="65028"/>
          <a:lstStyle/>
          <a:p>
            <a:endParaRPr lang="es-CO" altLang="es-ES"/>
          </a:p>
        </p:txBody>
      </p:sp>
      <p:sp>
        <p:nvSpPr>
          <p:cNvPr id="16394" name="AutoShape 6" descr="https://docs.google.com/?pid=explorer&amp;srcid=0B7OldtKC0UgQc3hUS256eXozejQ&amp;docid=6dd80ad2f66efd2e8aaf062109ca2719%7Ce8e7686c8e865da92d36b141f8167fdb&amp;a=bi&amp;pagenumber=4&amp;w=138"/>
          <p:cNvSpPr>
            <a:spLocks noChangeAspect="1" noChangeArrowheads="1"/>
          </p:cNvSpPr>
          <p:nvPr/>
        </p:nvSpPr>
        <p:spPr bwMode="auto">
          <a:xfrm>
            <a:off x="221235" y="-205525"/>
            <a:ext cx="433440" cy="43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55" tIns="65028" rIns="130055" bIns="65028"/>
          <a:lstStyle/>
          <a:p>
            <a:endParaRPr lang="es-CO" altLang="es-ES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4 Imagen" descr="Fondo Power Point 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03213" cy="975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1" y="9248610"/>
            <a:ext cx="5892081" cy="40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55" tIns="65028" rIns="130055" bIns="65028"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s-CO" dirty="0">
                <a:solidFill>
                  <a:schemeClr val="bg1"/>
                </a:solidFill>
                <a:latin typeface="+mn-lt"/>
              </a:rPr>
              <a:t>CUIDA LA VIBRANTE ESCENCIA DE LA VIDA</a:t>
            </a:r>
            <a:endParaRPr lang="es-ES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67129" cy="79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AutoShape 2" descr="https://docs.google.com/?pid=explorer&amp;srcid=0B7OldtKC0UgQc3hUS256eXozejQ&amp;docid=6dd80ad2f66efd2e8aaf062109ca2719%7Ce8e7686c8e865da92d36b141f8167fdb&amp;a=bi&amp;pagenumber=4&amp;w=138"/>
          <p:cNvSpPr>
            <a:spLocks noChangeAspect="1" noChangeArrowheads="1"/>
          </p:cNvSpPr>
          <p:nvPr/>
        </p:nvSpPr>
        <p:spPr bwMode="auto">
          <a:xfrm>
            <a:off x="221235" y="-205525"/>
            <a:ext cx="433440" cy="43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55" tIns="65028" rIns="130055" bIns="65028"/>
          <a:lstStyle/>
          <a:p>
            <a:endParaRPr lang="es-CO" altLang="es-ES"/>
          </a:p>
        </p:txBody>
      </p:sp>
      <p:sp>
        <p:nvSpPr>
          <p:cNvPr id="17414" name="AutoShape 4" descr="https://docs.google.com/?pid=explorer&amp;srcid=0B7OldtKC0UgQc3hUS256eXozejQ&amp;docid=6dd80ad2f66efd2e8aaf062109ca2719%7Ce8e7686c8e865da92d36b141f8167fdb&amp;a=bi&amp;pagenumber=4&amp;w=138"/>
          <p:cNvSpPr>
            <a:spLocks noChangeAspect="1" noChangeArrowheads="1"/>
          </p:cNvSpPr>
          <p:nvPr/>
        </p:nvSpPr>
        <p:spPr bwMode="auto">
          <a:xfrm>
            <a:off x="221235" y="-205525"/>
            <a:ext cx="433440" cy="43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55" tIns="65028" rIns="130055" bIns="65028"/>
          <a:lstStyle/>
          <a:p>
            <a:endParaRPr lang="es-CO" altLang="es-ES"/>
          </a:p>
        </p:txBody>
      </p:sp>
      <p:sp>
        <p:nvSpPr>
          <p:cNvPr id="17415" name="AutoShape 6" descr="https://docs.google.com/?pid=explorer&amp;srcid=0B7OldtKC0UgQc3hUS256eXozejQ&amp;docid=6dd80ad2f66efd2e8aaf062109ca2719%7Ce8e7686c8e865da92d36b141f8167fdb&amp;a=bi&amp;pagenumber=4&amp;w=138"/>
          <p:cNvSpPr>
            <a:spLocks noChangeAspect="1" noChangeArrowheads="1"/>
          </p:cNvSpPr>
          <p:nvPr/>
        </p:nvSpPr>
        <p:spPr bwMode="auto">
          <a:xfrm>
            <a:off x="221235" y="-205525"/>
            <a:ext cx="433440" cy="43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55" tIns="65028" rIns="130055" bIns="65028"/>
          <a:lstStyle/>
          <a:p>
            <a:endParaRPr lang="es-CO" altLang="es-ES"/>
          </a:p>
        </p:txBody>
      </p:sp>
      <p:pic>
        <p:nvPicPr>
          <p:cNvPr id="17416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811" y="504967"/>
            <a:ext cx="12157183" cy="331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6351" y="3862350"/>
            <a:ext cx="12088925" cy="522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4 Imagen" descr="Fondo Power Point 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03213" cy="975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1" y="9248610"/>
            <a:ext cx="5892081" cy="40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55" tIns="65028" rIns="130055" bIns="65028"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s-CO" dirty="0">
                <a:solidFill>
                  <a:schemeClr val="bg1"/>
                </a:solidFill>
                <a:latin typeface="+mn-lt"/>
              </a:rPr>
              <a:t>CUIDA LA VIBRANTE ESCENCIA DE LA VIDA</a:t>
            </a:r>
            <a:endParaRPr lang="es-ES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3510" y="153579"/>
            <a:ext cx="1167129" cy="79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AutoShape 2" descr="https://docs.google.com/?pid=explorer&amp;srcid=0B7OldtKC0UgQc3hUS256eXozejQ&amp;docid=6dd80ad2f66efd2e8aaf062109ca2719%7Ce8e7686c8e865da92d36b141f8167fdb&amp;a=bi&amp;pagenumber=4&amp;w=138"/>
          <p:cNvSpPr>
            <a:spLocks noChangeAspect="1" noChangeArrowheads="1"/>
          </p:cNvSpPr>
          <p:nvPr/>
        </p:nvSpPr>
        <p:spPr bwMode="auto">
          <a:xfrm>
            <a:off x="221235" y="-205525"/>
            <a:ext cx="433440" cy="43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55" tIns="65028" rIns="130055" bIns="65028"/>
          <a:lstStyle/>
          <a:p>
            <a:endParaRPr lang="es-CO" altLang="es-ES"/>
          </a:p>
        </p:txBody>
      </p:sp>
      <p:sp>
        <p:nvSpPr>
          <p:cNvPr id="18438" name="AutoShape 4" descr="https://docs.google.com/?pid=explorer&amp;srcid=0B7OldtKC0UgQc3hUS256eXozejQ&amp;docid=6dd80ad2f66efd2e8aaf062109ca2719%7Ce8e7686c8e865da92d36b141f8167fdb&amp;a=bi&amp;pagenumber=4&amp;w=138"/>
          <p:cNvSpPr>
            <a:spLocks noChangeAspect="1" noChangeArrowheads="1"/>
          </p:cNvSpPr>
          <p:nvPr/>
        </p:nvSpPr>
        <p:spPr bwMode="auto">
          <a:xfrm>
            <a:off x="221235" y="-205525"/>
            <a:ext cx="433440" cy="43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55" tIns="65028" rIns="130055" bIns="65028"/>
          <a:lstStyle/>
          <a:p>
            <a:endParaRPr lang="es-CO" altLang="es-ES"/>
          </a:p>
        </p:txBody>
      </p:sp>
      <p:sp>
        <p:nvSpPr>
          <p:cNvPr id="18439" name="AutoShape 6" descr="https://docs.google.com/?pid=explorer&amp;srcid=0B7OldtKC0UgQc3hUS256eXozejQ&amp;docid=6dd80ad2f66efd2e8aaf062109ca2719%7Ce8e7686c8e865da92d36b141f8167fdb&amp;a=bi&amp;pagenumber=4&amp;w=138"/>
          <p:cNvSpPr>
            <a:spLocks noChangeAspect="1" noChangeArrowheads="1"/>
          </p:cNvSpPr>
          <p:nvPr/>
        </p:nvSpPr>
        <p:spPr bwMode="auto">
          <a:xfrm>
            <a:off x="221235" y="-205525"/>
            <a:ext cx="433440" cy="43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55" tIns="65028" rIns="130055" bIns="65028"/>
          <a:lstStyle/>
          <a:p>
            <a:endParaRPr lang="es-CO" altLang="es-ES"/>
          </a:p>
        </p:txBody>
      </p:sp>
      <p:pic>
        <p:nvPicPr>
          <p:cNvPr id="18440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5099" y="696035"/>
            <a:ext cx="12258237" cy="3138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4163" y="3963689"/>
            <a:ext cx="12169173" cy="511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15651</TotalTime>
  <Words>32</Words>
  <Application>Microsoft Office PowerPoint</Application>
  <PresentationFormat>Personalizado</PresentationFormat>
  <Paragraphs>8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MUNICIPIO DE DUITAMA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MUNICIPIO DE DUITAMA TICS</dc:creator>
  <cp:lastModifiedBy>DORIS</cp:lastModifiedBy>
  <cp:revision>577</cp:revision>
  <dcterms:created xsi:type="dcterms:W3CDTF">2012-11-08T14:38:27Z</dcterms:created>
  <dcterms:modified xsi:type="dcterms:W3CDTF">2016-06-27T19:49:23Z</dcterms:modified>
</cp:coreProperties>
</file>